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4" r:id="rId4"/>
    <p:sldId id="275" r:id="rId5"/>
    <p:sldId id="259" r:id="rId6"/>
    <p:sldId id="260" r:id="rId7"/>
    <p:sldId id="278" r:id="rId8"/>
    <p:sldId id="279" r:id="rId9"/>
    <p:sldId id="273" r:id="rId10"/>
    <p:sldId id="267" r:id="rId11"/>
    <p:sldId id="272" r:id="rId12"/>
    <p:sldId id="265" r:id="rId13"/>
    <p:sldId id="280" r:id="rId14"/>
    <p:sldId id="2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CCFF"/>
    <a:srgbClr val="66CCFF"/>
    <a:srgbClr val="99FFCC"/>
    <a:srgbClr val="3366CC"/>
    <a:srgbClr val="3366FF"/>
    <a:srgbClr val="00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7" d="100"/>
          <a:sy n="77" d="100"/>
        </p:scale>
        <p:origin x="-1836" y="-8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91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2774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924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5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40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15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6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511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591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488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3042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3F5B7-3423-4CC0-B480-35F36CE1BEAB}" type="datetimeFigureOut">
              <a:rPr lang="ru-RU" smtClean="0"/>
              <a:t>15.01.2024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7D796-FB9B-48FD-83F4-975CEC3F41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87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48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6055" y="1743941"/>
            <a:ext cx="11059296" cy="14564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доклад об основных результатах подготовленной научно-квалификационной работы (диссертации)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47732" y="4169095"/>
            <a:ext cx="377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работы: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46746" y="5764244"/>
            <a:ext cx="138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Томск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01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60350" y="300990"/>
            <a:ext cx="10432415" cy="118182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en-US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и практическая значимость исследования</a:t>
            </a:r>
            <a:endParaRPr kumimoji="0" lang="ru-RU" altLang="en-US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0350" y="1663364"/>
            <a:ext cx="1061359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0F6FC6"/>
              </a:buClr>
              <a:buSzPct val="80000"/>
            </a:pPr>
            <a:r>
              <a:rPr lang="ru-RU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Теоретическая значимость исследования</a:t>
            </a:r>
          </a:p>
          <a:p>
            <a:pPr lvl="0" defTabSz="457200">
              <a:spcBef>
                <a:spcPts val="1000"/>
              </a:spcBef>
              <a:buClr>
                <a:srgbClr val="0F6FC6"/>
              </a:buClr>
              <a:buSzPct val="80000"/>
            </a:pPr>
            <a:endParaRPr lang="ru-RU" altLang="en-US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srgbClr val="0F6FC6"/>
              </a:buClr>
              <a:buSzPct val="80000"/>
            </a:pPr>
            <a:r>
              <a:rPr lang="ru-RU" altLang="en-US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 исследования</a:t>
            </a:r>
          </a:p>
          <a:p>
            <a:pPr lvl="0" defTabSz="457200">
              <a:spcBef>
                <a:spcPts val="1000"/>
              </a:spcBef>
              <a:buClr>
                <a:srgbClr val="0F6FC6"/>
              </a:buClr>
              <a:buSzPct val="80000"/>
            </a:pPr>
            <a:endParaRPr lang="ru-RU" altLang="en-US" sz="24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95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7" name="Заголовок 7"/>
          <p:cNvSpPr txBox="1">
            <a:spLocks/>
          </p:cNvSpPr>
          <p:nvPr/>
        </p:nvSpPr>
        <p:spPr>
          <a:xfrm>
            <a:off x="677334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Положения, выносимые на защиту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7334" y="1423446"/>
            <a:ext cx="99685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srgbClr val="0F6FC6"/>
              </a:buClr>
              <a:buSzPct val="80000"/>
            </a:pPr>
            <a:r>
              <a:rPr lang="ru-RU" sz="24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Основные положения</a:t>
            </a:r>
            <a:endParaRPr lang="ru-RU" sz="2400" i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8249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71429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7" name="Заголовок 7"/>
          <p:cNvSpPr txBox="1">
            <a:spLocks/>
          </p:cNvSpPr>
          <p:nvPr/>
        </p:nvSpPr>
        <p:spPr>
          <a:xfrm>
            <a:off x="677334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ru-RU" b="1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Апробация </a:t>
            </a:r>
            <a:r>
              <a:rPr lang="ru-RU" b="1" dirty="0" smtClean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исследования 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25648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677334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77334" y="1544419"/>
            <a:ext cx="100606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2400"/>
              </a:spcBef>
              <a:buClr>
                <a:srgbClr val="0F6FC6"/>
              </a:buClr>
              <a:buSzPct val="80000"/>
            </a:pPr>
            <a:r>
              <a:rPr lang="ru-RU" sz="24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значимые результаты исследования, выводы по итогам выполнения исследования/решению поставленных задач</a:t>
            </a:r>
          </a:p>
        </p:txBody>
      </p:sp>
    </p:spTree>
    <p:extLst>
      <p:ext uri="{BB962C8B-B14F-4D97-AF65-F5344CB8AC3E}">
        <p14:creationId xmlns:p14="http://schemas.microsoft.com/office/powerpoint/2010/main" val="567419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548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6055" y="1743941"/>
            <a:ext cx="11059296" cy="145645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доклад об основных результатах подготовленной научно-квалификационной работы (диссертации)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47732" y="4169095"/>
            <a:ext cx="3772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Научный руководитель: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работы: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346746" y="5764244"/>
            <a:ext cx="138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Томск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01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0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9115" y="2017673"/>
            <a:ext cx="9959907" cy="3159807"/>
          </a:xfrm>
        </p:spPr>
        <p:txBody>
          <a:bodyPr>
            <a:noAutofit/>
          </a:bodyPr>
          <a:lstStyle/>
          <a:p>
            <a:pPr lvl="0" algn="l" defTabSz="457200">
              <a:lnSpc>
                <a:spcPct val="100000"/>
              </a:lnSpc>
              <a:buClr>
                <a:srgbClr val="0F6FC6"/>
              </a:buClr>
              <a:buSzPct val="80000"/>
            </a:pP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 исследования (</a:t>
            </a:r>
            <a:r>
              <a:rPr lang="ru-RU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тезисно</a:t>
            </a:r>
            <a:r>
              <a:rPr lang="ru-RU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 defTabSz="457200">
              <a:lnSpc>
                <a:spcPct val="100000"/>
              </a:lnSpc>
              <a:spcBef>
                <a:spcPts val="1800"/>
              </a:spcBef>
              <a:buClr>
                <a:srgbClr val="0F6FC6"/>
              </a:buClr>
              <a:buSzPct val="80000"/>
            </a:pPr>
            <a:endParaRPr lang="ru-RU" dirty="0" smtClean="0">
              <a:solidFill>
                <a:prstClr val="black">
                  <a:lumMod val="75000"/>
                  <a:lumOff val="25000"/>
                </a:prstClr>
              </a:solidFill>
              <a:latin typeface="Trebuchet MS"/>
            </a:endParaRPr>
          </a:p>
        </p:txBody>
      </p:sp>
      <p:sp>
        <p:nvSpPr>
          <p:cNvPr id="7" name="Заголовок 7"/>
          <p:cNvSpPr txBox="1">
            <a:spLocks/>
          </p:cNvSpPr>
          <p:nvPr/>
        </p:nvSpPr>
        <p:spPr>
          <a:xfrm>
            <a:off x="939115" y="712570"/>
            <a:ext cx="3646049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endParaRPr lang="ru-RU" dirty="0">
              <a:solidFill>
                <a:srgbClr val="0F6F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22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714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9115" y="1556951"/>
            <a:ext cx="9959907" cy="3682313"/>
          </a:xfrm>
        </p:spPr>
        <p:txBody>
          <a:bodyPr>
            <a:noAutofit/>
          </a:bodyPr>
          <a:lstStyle/>
          <a:p>
            <a:pPr lvl="0" algn="l" defTabSz="457200">
              <a:lnSpc>
                <a:spcPct val="100000"/>
              </a:lnSpc>
              <a:buClr>
                <a:srgbClr val="0F6FC6"/>
              </a:buClr>
              <a:buSzPct val="80000"/>
            </a:pPr>
            <a:endParaRPr lang="ru-RU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7"/>
          <p:cNvSpPr txBox="1">
            <a:spLocks/>
          </p:cNvSpPr>
          <p:nvPr/>
        </p:nvSpPr>
        <p:spPr>
          <a:xfrm>
            <a:off x="939115" y="712570"/>
            <a:ext cx="9564128" cy="93087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научной разработанности проблемы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513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0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8548" y="2042387"/>
            <a:ext cx="9959907" cy="3159807"/>
          </a:xfrm>
        </p:spPr>
        <p:txBody>
          <a:bodyPr>
            <a:noAutofit/>
          </a:bodyPr>
          <a:lstStyle/>
          <a:p>
            <a:pPr lvl="0" algn="l" defTabSz="457200">
              <a:lnSpc>
                <a:spcPct val="100000"/>
              </a:lnSpc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7"/>
          <p:cNvSpPr txBox="1">
            <a:spLocks/>
          </p:cNvSpPr>
          <p:nvPr/>
        </p:nvSpPr>
        <p:spPr>
          <a:xfrm>
            <a:off x="939115" y="712570"/>
            <a:ext cx="9341707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b="1" dirty="0" smtClean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задача </a:t>
            </a:r>
            <a:r>
              <a:rPr lang="ru-RU" b="1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 </a:t>
            </a:r>
            <a:endParaRPr lang="ru-RU" b="1" dirty="0" smtClean="0">
              <a:solidFill>
                <a:srgbClr val="0F6FC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83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3018" y="479811"/>
            <a:ext cx="9144000" cy="669367"/>
          </a:xfrm>
        </p:spPr>
        <p:txBody>
          <a:bodyPr/>
          <a:lstStyle/>
          <a:p>
            <a:r>
              <a:rPr lang="ru-RU" sz="3600" b="1" dirty="0">
                <a:solidFill>
                  <a:srgbClr val="0F6F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Цель, объект и предмет исследования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62000" y="1585187"/>
            <a:ext cx="6096000" cy="245195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</a:t>
            </a: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sz="2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исследования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36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564292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исследования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4292" y="1610367"/>
            <a:ext cx="10766854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исследования</a:t>
            </a: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70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564292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4292" y="1610367"/>
            <a:ext cx="10766854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</a:t>
            </a:r>
            <a:r>
              <a:rPr lang="ru-RU" sz="24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65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564292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4292" y="1610367"/>
            <a:ext cx="10766854" cy="959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r>
              <a:rPr lang="ru-RU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исследования</a:t>
            </a: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defTabSz="457200">
              <a:spcBef>
                <a:spcPts val="1000"/>
              </a:spcBef>
              <a:buClr>
                <a:prstClr val="black">
                  <a:lumMod val="75000"/>
                  <a:lumOff val="25000"/>
                </a:prstClr>
              </a:buClr>
              <a:buSzPct val="80000"/>
            </a:pPr>
            <a:endParaRPr lang="ru-RU" sz="24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146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164" y="-63655"/>
            <a:ext cx="12305164" cy="6921655"/>
          </a:xfrm>
          <a:prstGeom prst="rect">
            <a:avLst/>
          </a:prstGeom>
          <a:ln w="0">
            <a:solidFill>
              <a:schemeClr val="bg1">
                <a:alpha val="91000"/>
              </a:schemeClr>
            </a:solidFill>
          </a:ln>
        </p:spPr>
      </p:pic>
      <p:sp>
        <p:nvSpPr>
          <p:cNvPr id="5" name="Заголовок 7"/>
          <p:cNvSpPr txBox="1">
            <a:spLocks/>
          </p:cNvSpPr>
          <p:nvPr/>
        </p:nvSpPr>
        <p:spPr>
          <a:xfrm>
            <a:off x="564292" y="609599"/>
            <a:ext cx="9550748" cy="8138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Научная новизна исследования</a:t>
            </a:r>
            <a:endParaRPr kumimoji="0" lang="ru-RU" sz="3600" b="0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5854" y="24714"/>
            <a:ext cx="1349131" cy="1349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9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117</Words>
  <Application>Microsoft Office PowerPoint</Application>
  <PresentationFormat>Произвольный</PresentationFormat>
  <Paragraphs>42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Цель, объект и предмет исследования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Образовательный форум «Педагогика 21 века: вызовы и решения»</dc:title>
  <dc:creator>ПК11</dc:creator>
  <cp:lastModifiedBy>User</cp:lastModifiedBy>
  <cp:revision>33</cp:revision>
  <dcterms:created xsi:type="dcterms:W3CDTF">2016-10-31T14:01:14Z</dcterms:created>
  <dcterms:modified xsi:type="dcterms:W3CDTF">2024-01-15T03:49:57Z</dcterms:modified>
</cp:coreProperties>
</file>