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59" r:id="rId6"/>
    <p:sldId id="260" r:id="rId7"/>
    <p:sldId id="278" r:id="rId8"/>
    <p:sldId id="279" r:id="rId9"/>
    <p:sldId id="273" r:id="rId10"/>
    <p:sldId id="267" r:id="rId11"/>
    <p:sldId id="272" r:id="rId12"/>
    <p:sldId id="265" r:id="rId13"/>
    <p:sldId id="280" r:id="rId14"/>
    <p:sldId id="27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CCFF"/>
    <a:srgbClr val="66CCFF"/>
    <a:srgbClr val="99FFCC"/>
    <a:srgbClr val="3366CC"/>
    <a:srgbClr val="3366FF"/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1836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7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2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5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0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5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1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9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F5B7-3423-4CC0-B480-35F36CE1BEA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48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6055" y="1743941"/>
            <a:ext cx="11059296" cy="14564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доклад об основных результатах подготовленной научно-квалификационной работы (диссертации)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7732" y="4169095"/>
            <a:ext cx="377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работы: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46746" y="5764244"/>
            <a:ext cx="138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Томск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60350" y="300990"/>
            <a:ext cx="10432415" cy="1181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и практическая значимость исследования</a:t>
            </a:r>
            <a:endParaRPr kumimoji="0" lang="ru-RU" altLang="en-US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350" y="1663364"/>
            <a:ext cx="1061359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значимость исследования</a:t>
            </a: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endParaRPr lang="ru-RU" altLang="en-US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исследования</a:t>
            </a: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endParaRPr lang="ru-RU" alt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7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Положения, выносимые на защиту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334" y="1423446"/>
            <a:ext cx="9968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положения</a:t>
            </a:r>
            <a:endParaRPr lang="ru-RU" sz="24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2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1429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7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ru-RU" b="1" dirty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</a:t>
            </a:r>
            <a:r>
              <a:rPr lang="ru-RU" b="1" dirty="0" smtClean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исследования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6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7334" y="1544419"/>
            <a:ext cx="10060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2400"/>
              </a:spcBef>
              <a:buClr>
                <a:srgbClr val="0F6FC6"/>
              </a:buClr>
              <a:buSzPct val="80000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значимые результаты исследования, выводы по итогам выполнения исследования/решению поставленных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56741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48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6055" y="1743941"/>
            <a:ext cx="11059296" cy="14564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доклад об основных результатах подготовленной научно-квалификационной работы (диссертации)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7732" y="4169095"/>
            <a:ext cx="377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работы: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46746" y="5764244"/>
            <a:ext cx="138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Томск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0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9115" y="2017673"/>
            <a:ext cx="9959907" cy="3159807"/>
          </a:xfrm>
        </p:spPr>
        <p:txBody>
          <a:bodyPr>
            <a:noAutofit/>
          </a:bodyPr>
          <a:lstStyle/>
          <a:p>
            <a:pPr lvl="0" algn="l" defTabSz="457200">
              <a:lnSpc>
                <a:spcPct val="100000"/>
              </a:lnSpc>
              <a:buClr>
                <a:srgbClr val="0F6FC6"/>
              </a:buClr>
              <a:buSzPct val="80000"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 (</a:t>
            </a:r>
            <a:r>
              <a:rPr lang="ru-RU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тезисно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defTabSz="457200">
              <a:lnSpc>
                <a:spcPct val="100000"/>
              </a:lnSpc>
              <a:spcBef>
                <a:spcPts val="1800"/>
              </a:spcBef>
              <a:buClr>
                <a:srgbClr val="0F6FC6"/>
              </a:buClr>
              <a:buSzPct val="80000"/>
            </a:pP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939115" y="712570"/>
            <a:ext cx="3646049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solidFill>
                <a:srgbClr val="0F6FC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14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9115" y="1556951"/>
            <a:ext cx="9959907" cy="3682313"/>
          </a:xfrm>
        </p:spPr>
        <p:txBody>
          <a:bodyPr>
            <a:noAutofit/>
          </a:bodyPr>
          <a:lstStyle/>
          <a:p>
            <a:pPr lvl="0" algn="l" defTabSz="457200">
              <a:lnSpc>
                <a:spcPct val="100000"/>
              </a:lnSpc>
              <a:buClr>
                <a:srgbClr val="0F6FC6"/>
              </a:buClr>
              <a:buSzPct val="80000"/>
            </a:pP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939115" y="712570"/>
            <a:ext cx="9564128" cy="9308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научной разработанности проблемы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0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8548" y="2042387"/>
            <a:ext cx="9959907" cy="3159807"/>
          </a:xfrm>
        </p:spPr>
        <p:txBody>
          <a:bodyPr>
            <a:noAutofit/>
          </a:bodyPr>
          <a:lstStyle/>
          <a:p>
            <a:pPr lvl="0" algn="l" defTabSz="457200">
              <a:lnSpc>
                <a:spcPct val="100000"/>
              </a:lnSpc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939115" y="712570"/>
            <a:ext cx="9341707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задача </a:t>
            </a:r>
            <a:r>
              <a:rPr lang="ru-RU" b="1" dirty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endParaRPr lang="ru-RU" b="1" dirty="0" smtClean="0">
              <a:solidFill>
                <a:srgbClr val="0F6FC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018" y="479811"/>
            <a:ext cx="9144000" cy="669367"/>
          </a:xfrm>
        </p:spPr>
        <p:txBody>
          <a:bodyPr/>
          <a:lstStyle/>
          <a:p>
            <a:r>
              <a:rPr lang="ru-RU" sz="3600" b="1" dirty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Цель, объект и предмет исследования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1585187"/>
            <a:ext cx="6096000" cy="24519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564292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292" y="1610367"/>
            <a:ext cx="10766854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</a:t>
            </a: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564292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292" y="1610367"/>
            <a:ext cx="10766854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564292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292" y="1610367"/>
            <a:ext cx="10766854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564292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 исследования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117</Words>
  <Application>Microsoft Office PowerPoint</Application>
  <PresentationFormat>Произвольный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Цель, объект и предмет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форум «Педагогика 21 века: вызовы и решения»</dc:title>
  <dc:creator>ПК11</dc:creator>
  <cp:lastModifiedBy>User</cp:lastModifiedBy>
  <cp:revision>33</cp:revision>
  <dcterms:created xsi:type="dcterms:W3CDTF">2016-10-31T14:01:14Z</dcterms:created>
  <dcterms:modified xsi:type="dcterms:W3CDTF">2024-01-15T03:49:57Z</dcterms:modified>
</cp:coreProperties>
</file>