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78" r:id="rId2"/>
    <p:sldId id="879" r:id="rId3"/>
    <p:sldId id="880" r:id="rId4"/>
    <p:sldId id="881" r:id="rId5"/>
    <p:sldId id="882" r:id="rId6"/>
    <p:sldId id="883" r:id="rId7"/>
    <p:sldId id="884" r:id="rId8"/>
    <p:sldId id="885" r:id="rId9"/>
    <p:sldId id="886" r:id="rId10"/>
    <p:sldId id="887" r:id="rId11"/>
    <p:sldId id="888" r:id="rId12"/>
    <p:sldId id="889" r:id="rId13"/>
    <p:sldId id="890" r:id="rId14"/>
    <p:sldId id="891" r:id="rId15"/>
    <p:sldId id="894" r:id="rId16"/>
    <p:sldId id="89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2856" y="-13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8D7FD6-359C-C17A-A92C-E799B0FEF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A8C5B50-9D15-D6D6-A958-0AE71BC0E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ADF4F94-D1EE-EF58-1D29-6F9046A8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6BCD4FB-AEBA-903C-10B4-AC1BEFBB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F6099B2-331C-D1FA-E092-F3BF904E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0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3AC592-3C18-3CFE-4799-87B0018A4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5D94828-2BA3-B1A6-467B-598227FF4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D41781-05A6-C4D2-30B6-6433D922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483C25-FBBC-2528-C03E-F0F788E9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205C4CE-46A3-E8DD-A510-D25BEE36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EE9A068-2525-783C-361B-237B96B21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179FAC8-33E5-5A12-6419-0C73DBA6A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C82F8D-B6AE-8053-EC37-F71A9378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51C7978-39F1-29AD-D5D4-26C470E86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828378-2636-F1C5-541D-78744AA7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1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6C6BAD-6340-0181-8400-0E921069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0F4C41-3B65-059A-EAFB-C3E3DE3D2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EC75EA9-8867-FA75-5ACF-EAA6E5DC1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1983270-3201-3161-5882-0EAC2EE5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E5C99E-622E-5C88-54BB-DB4B4712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9A1203-EE0F-4109-394F-A7697A12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2698185-7735-2DCB-8DD2-A3EABD3D1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4339018-FA4B-0F3D-7728-B5571C4B2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FF7E58B-49DE-ACB2-C4E8-B9BE05D7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891D91-379B-6325-80BB-294237A9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0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F227BE-6F51-A943-CBA7-C415AAE0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3E8B33C-B14A-D6B2-387C-91AB50DB0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13F8671-7629-659B-F31F-11048D22C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0C16FDF-FB11-AD5B-DE35-10BED33C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328E953-7D4B-9A9A-3F2F-5D37821C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195DA71-2885-B687-FDA3-D87417A3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04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D390EE-49D4-A2A9-4585-12B3220DD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A25122D-ACE4-6CBF-1584-6FD2EAC4F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E1F5CD8-6573-3F19-23D5-42795A88D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2972E22-B83D-D475-6CEF-68F5C3767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1B1D6D8-BE78-E06A-0363-2040AA59F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215C2A0-B981-44FB-9A90-08D353BC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ACB65F8-B1A1-75D0-A99A-64CE4D096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8169056-F2DB-C84B-2633-D82D6544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0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3758E2-7800-B331-494E-5D82F02E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7813B71-2C0F-7BAE-0C26-7410EC9A9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6A754EC-7F7C-EAE6-2BAA-A473A9EF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CAF3D1-53F2-3B42-92BD-C3586B4A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2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DCDE1FE-60E3-2DD9-F303-5084DAE5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C09BFF-0C26-A425-FFCB-81F4AE6C3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3D2D2C5-3AD4-AC4E-2A26-DA034890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0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5E4DEC-868E-D9B5-6918-21345D49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9A4D80-9EC7-61A3-86EE-1173B71FD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97564E0-92D8-B560-1239-58AAE3B7C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4FEE2F4-0D24-DF5D-009D-9E746501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31CFBD0-409F-2126-3FDE-F520F279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C27A107-F165-EF41-4DDA-54BD8160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DEB828-667F-0C45-880B-8F9DBC52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6597500-9CA2-B334-21EF-8C47458A3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1A0BE77-F2E4-F334-7D1E-8B1B9B2E3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127651B-A901-58C2-8F3D-627C1D8F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BC7355D-7366-C6E1-9D20-2A03241A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8AF7C83-943E-D85E-72CC-6B76C66B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24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881E97-5AFB-2084-6594-A8268BE1C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2C89003-DB44-3132-3426-99E903275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3E717B-4A6B-CD55-D59C-D551321D8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93C6A-9F32-400D-8837-D4F04F877E5C}" type="datetimeFigureOut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FB09B1-4ECE-37E7-31FC-D716149F8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9033FF-02C2-A01B-3995-9B2DAF424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9E8B-C1CF-4513-B5F9-BF13B8D8B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02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ronomer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37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518000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38399" y="2271646"/>
            <a:ext cx="68831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ТЕМА ВЫПУСКНОЙ КВАЛИФИКАЦИОННОЙ РАБОТЫ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Студент(ка) ___ курса ______группы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И.О. Сидорова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Руководитель: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ученая степень, ученое звание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Н.Н. Николаева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77853" y="5827113"/>
            <a:ext cx="1566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Томск 202__</a:t>
            </a:r>
          </a:p>
        </p:txBody>
      </p:sp>
    </p:spTree>
    <p:extLst>
      <p:ext uri="{BB962C8B-B14F-4D97-AF65-F5344CB8AC3E}">
        <p14:creationId xmlns:p14="http://schemas.microsoft.com/office/powerpoint/2010/main" val="22583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6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226703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6978" y="755605"/>
            <a:ext cx="70744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НАУЧНАЯ НОВИЗНА РЕЗУЛЬТАТОВ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(по задачам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1, 2, 3)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0879" y="2489013"/>
            <a:ext cx="9461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6978" y="1722337"/>
            <a:ext cx="10456875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Установлены ….. (закономерности, тенденции, отличительные признаки,  механизмы и т.п.)</a:t>
            </a: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Обоснованы ….. (подходы, принципы,  процедуры, взаимосвязи, структуры,  направления, пути, характеристики, формулировки и т.п.)</a:t>
            </a: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Предложены ….. (методы, модели, механизмы, структуры, организация, процессы, критерии и др.)</a:t>
            </a: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Определены …. (этапы, действующие силы, необходимые условия, требования, взаимодействия, риски и преимущества и т.п.) </a:t>
            </a: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Доказаны ….. (влияние, последствия,  изменения, положения, правомерность, необходимость и др.)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373853" y="6280583"/>
            <a:ext cx="575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56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6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272651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295" y="755605"/>
            <a:ext cx="861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ТЕОРЕТИЧЕСКАЯ ЗНАЧИМОСТЬ РЕЗУЛЬТАТОВ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(по задачам 1, 2, 3)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5564" y="1955719"/>
            <a:ext cx="94617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Ключевые слова раздела: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состоит в обогащении понятийного аппарата…;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раскрыта сущность…, специфические особенности…;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обобщены представления…; систематизированы…;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проведена классификация…; разработаны формы и условия…;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сформулированы (теория, концепция, подходы, принципы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…);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введены в теорию определения, понятия, термины, уточнения… и т.д. </a:t>
            </a:r>
          </a:p>
          <a:p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88478" y="1722337"/>
            <a:ext cx="91541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373853" y="6280583"/>
            <a:ext cx="575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8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6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359756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0487" y="787310"/>
            <a:ext cx="861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ПРАКТИЧЕСКАЯ ЗНАЧИМОСТЬ РЕЗУЛЬТАТОВ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(по задачам 1, 2, 3)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0879" y="2489013"/>
            <a:ext cx="9461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88478" y="1722337"/>
            <a:ext cx="91541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6575" y="1855390"/>
            <a:ext cx="85025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Возможные формулировки практической значимости: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материалы данного исследования будут способствовать…;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данные, полученные при изучении… могут быть основой для…;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основе полученных данных разработан … позволяющий усовершенствовать …;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результаты исследования могут быть перенесены в …; </a:t>
            </a:r>
          </a:p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создают основу для 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373853" y="6280583"/>
            <a:ext cx="575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6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361731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2554" y="755605"/>
            <a:ext cx="57411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АПРОБАЦИЯ ПОЛУЧЕННЫХ РЕЗУЛЬТАТОВ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0879" y="2489013"/>
            <a:ext cx="9461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88478" y="1722337"/>
            <a:ext cx="91541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74209" y="2136339"/>
            <a:ext cx="8502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82554" y="2161147"/>
            <a:ext cx="102858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Перечисление публикаций, выполненных в ходе обучения, выступлений на научных мероприятиях, актов о внедрении результатов выпускной квалификационной работы и др. </a:t>
            </a:r>
          </a:p>
          <a:p>
            <a:pPr algn="just"/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Публикации и доклады конференций приводятся в виде библиографических записей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373853" y="6280583"/>
            <a:ext cx="575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33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6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426758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4614" y="937142"/>
            <a:ext cx="52645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И ВЫВОДЫ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0879" y="2489013"/>
            <a:ext cx="9461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88478" y="1722337"/>
            <a:ext cx="91541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74209" y="2136339"/>
            <a:ext cx="8502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97039" y="2245583"/>
            <a:ext cx="83797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2005" y="2072809"/>
            <a:ext cx="105018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Формулируются в соответствии с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текстом введения. </a:t>
            </a: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Заключение и выводы должны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быть достаточными для того, чтобы понять основной смысл проведенного исследования (без литературного обзора и экспериментальных глав).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Обычно число выводов равно числу (или немного больше) задач исследования.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373853" y="6280583"/>
            <a:ext cx="575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09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37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502600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38399" y="2271646"/>
            <a:ext cx="68831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ТЕМА ВЫПУСКНОЙ КВАЛИФИКАЦИОННОЙ РАБОТЫ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Студент(ка) ___ курса ______группы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И.О. Сидорова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Руководитель: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ученая степень, ученое звание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Н.Н. Николаева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77853" y="5827113"/>
            <a:ext cx="1566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Томск 202__</a:t>
            </a:r>
          </a:p>
        </p:txBody>
      </p:sp>
    </p:spTree>
    <p:extLst>
      <p:ext uri="{BB962C8B-B14F-4D97-AF65-F5344CB8AC3E}">
        <p14:creationId xmlns:p14="http://schemas.microsoft.com/office/powerpoint/2010/main" val="409214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3228" y="1080850"/>
            <a:ext cx="854037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Рекомендации по оформлению презентации: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Избегать шрифтов менее 16 и более 20 пт.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Можно использовать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полужирное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начертание текста.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Текст в таблицах необходимо равномерно распределять в поле ячейки.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Слайды необходимо нумеровать.</a:t>
            </a:r>
          </a:p>
          <a:p>
            <a:pPr marL="457200" lvl="0" indent="-4572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Время чтения текста можно проверить по ссылке: </a:t>
            </a:r>
            <a:r>
              <a:rPr lang="cs-CZ" sz="2000" b="1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http://www.hronomer.ru/</a:t>
            </a:r>
            <a:r>
              <a:rPr lang="ru-RU" sz="2000" b="1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92128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54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407898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6380" y="755605"/>
            <a:ext cx="55065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ТЕМЫ ИССЛЕДОВАНИЯ: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103669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Указать, почему тема важна для образования, для кого предназначена конкретно, что даст для теории и практики.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571871" y="6280583"/>
            <a:ext cx="37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7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995" y="33954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207843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0725" y="755605"/>
            <a:ext cx="4985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СТЕПЕНЬ РАЗРАБОТАННОСТИ ТЕМЫ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6958" y="1910401"/>
            <a:ext cx="10486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Процитировать работы исследователей, которые определяют актуальное положение темы. Отметить дефициты в теории и/или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0725" y="3239562"/>
            <a:ext cx="53035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Противоречия, проблема исследования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10725" y="4092242"/>
            <a:ext cx="4495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Сформулировать 2-3 противоречия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571871" y="6280583"/>
            <a:ext cx="37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1667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54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407898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91095" y="75560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91095" y="3244334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9767" y="1737752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исследования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исследования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571871" y="6280583"/>
            <a:ext cx="37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0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54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207843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8210" y="787310"/>
            <a:ext cx="38395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ГИПОТЕЗА ИССЛЕДОВАНИЯ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28765" y="1764446"/>
            <a:ext cx="10572685" cy="335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Достижение положительного результата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(цели, изменений в деятельности, в управлении и т.д.)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будет эффективным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(продуктивным, достоверным, конструктивным и др.),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будут:</a:t>
            </a:r>
          </a:p>
          <a:p>
            <a:pPr marL="34290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обоснованы …;      систематизированы ...;</a:t>
            </a:r>
          </a:p>
          <a:p>
            <a:pPr marL="34290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найдены …;      уточнены …;</a:t>
            </a:r>
          </a:p>
          <a:p>
            <a:pPr marL="34290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созданы …;   обобщены …;</a:t>
            </a:r>
          </a:p>
          <a:p>
            <a:pPr marL="342900" indent="-342900" algn="just"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49580" algn="l"/>
                <a:tab pos="449580" algn="l"/>
              </a:tabLs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введены …. ;    разработаны …  учтены … и т.д.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Очевидно, что не требуется </a:t>
            </a:r>
            <a:r>
              <a:rPr lang="ru-RU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включение 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всех ключевых слов в </a:t>
            </a:r>
            <a:r>
              <a:rPr lang="ru-RU" sz="20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ВКР</a:t>
            </a:r>
            <a:r>
              <a:rPr 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571871" y="6280583"/>
            <a:ext cx="37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7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1493" y="-2187"/>
            <a:ext cx="12403493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207843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1606" y="749210"/>
            <a:ext cx="3520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ИССЛЕДОВАНИЯ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1606" y="2280911"/>
            <a:ext cx="10612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Перечислить задачи исследования, которые следуют из гипотезы, её конкретизируют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571871" y="6280583"/>
            <a:ext cx="37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8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738" y="4316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377646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6380" y="725353"/>
            <a:ext cx="7610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РЕЗУЛЬТАТЫ, ПОЛУЧЕННЫЕ ПРИ РЕШЕНИИ ЗАДАЧИ № 1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9714" y="2256257"/>
            <a:ext cx="9461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получили, значение, ценность результата</a:t>
            </a:r>
            <a:endParaRPr lang="ru-RU" sz="20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571871" y="6280583"/>
            <a:ext cx="37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0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6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377646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91095" y="755605"/>
            <a:ext cx="7753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РЕЗУЛЬТАТЫ, ПОЛУЧЕННЫЕ ПРИ РЕШЕНИИ ЗАДАЧИ 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9714" y="2256257"/>
            <a:ext cx="9461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получили, значение, ценность результата</a:t>
            </a:r>
            <a:endParaRPr lang="ru-RU" sz="20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571871" y="6280583"/>
            <a:ext cx="37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7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D1E1DEE-5A7C-B38B-5295-D9CDE4B04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6"/>
            <a:ext cx="12192000" cy="681132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F16823-9353-1987-79E5-8E5BFCE10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418" y="407898"/>
            <a:ext cx="2381582" cy="149563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7999" y="2271646"/>
            <a:ext cx="688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7853" y="372291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6219" y="58271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5321" y="755605"/>
            <a:ext cx="7753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РЕЗУЛЬТАТЫ, ПОЛУЧЕННЫЕ ПРИ РЕШЕНИИ ЗАДАЧИ №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6380" y="2072809"/>
            <a:ext cx="9925563" cy="416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60879" y="4092242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5321" y="2280911"/>
            <a:ext cx="9461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получили, значение, ценность результата</a:t>
            </a:r>
            <a:endParaRPr lang="ru-RU" sz="20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270A9BF-3917-71E3-45D8-FC5D004C4483}"/>
              </a:ext>
            </a:extLst>
          </p:cNvPr>
          <p:cNvSpPr txBox="1"/>
          <p:nvPr/>
        </p:nvSpPr>
        <p:spPr>
          <a:xfrm>
            <a:off x="11571871" y="6280583"/>
            <a:ext cx="377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40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658</Words>
  <Application>Microsoft Office PowerPoint</Application>
  <PresentationFormat>Произвольный</PresentationFormat>
  <Paragraphs>150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Вячеслав Стародубцев</dc:creator>
  <cp:lastModifiedBy>User</cp:lastModifiedBy>
  <cp:revision>39</cp:revision>
  <dcterms:created xsi:type="dcterms:W3CDTF">2024-07-04T02:27:14Z</dcterms:created>
  <dcterms:modified xsi:type="dcterms:W3CDTF">2024-07-04T04:25:28Z</dcterms:modified>
</cp:coreProperties>
</file>