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66" r:id="rId4"/>
    <p:sldId id="276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CCCFF"/>
    <a:srgbClr val="66CCFF"/>
    <a:srgbClr val="99FFCC"/>
    <a:srgbClr val="3366CC"/>
    <a:srgbClr val="3366FF"/>
    <a:srgbClr val="00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91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774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924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05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401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152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6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511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591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488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042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3F5B7-3423-4CC0-B480-35F36CE1BEAB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787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165" y="-63655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18305" y="1743941"/>
            <a:ext cx="2820415" cy="103633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4000" b="1" dirty="0" smtClean="0">
                <a:latin typeface="Trebuchet MS" panose="020B0603020202020204" pitchFamily="34" charset="0"/>
                <a:cs typeface="Helvetica" panose="020B0604020202020204" pitchFamily="34" charset="0"/>
              </a:rPr>
              <a:t>ТЕМА</a:t>
            </a:r>
            <a:endParaRPr lang="ru-RU" sz="4000" b="1" dirty="0">
              <a:latin typeface="Trebuchet MS" panose="020B0603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47732" y="3452403"/>
            <a:ext cx="37726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rebuchet MS" panose="020B0603020202020204" pitchFamily="34" charset="0"/>
              </a:rPr>
              <a:t>Руководитель:</a:t>
            </a:r>
          </a:p>
          <a:p>
            <a:endParaRPr lang="ru-RU" dirty="0" smtClean="0">
              <a:latin typeface="Trebuchet MS" panose="020B0603020202020204" pitchFamily="34" charset="0"/>
            </a:endParaRPr>
          </a:p>
          <a:p>
            <a:r>
              <a:rPr lang="ru-RU" dirty="0" smtClean="0">
                <a:latin typeface="Trebuchet MS" panose="020B0603020202020204" pitchFamily="34" charset="0"/>
              </a:rPr>
              <a:t>Автор работы: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46746" y="5410107"/>
            <a:ext cx="13853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rebuchet MS" panose="020B0603020202020204" pitchFamily="34" charset="0"/>
              </a:rPr>
              <a:t>Томск </a:t>
            </a:r>
            <a:r>
              <a:rPr lang="ru-RU" dirty="0" smtClean="0">
                <a:latin typeface="Trebuchet MS" panose="020B0603020202020204" pitchFamily="34" charset="0"/>
              </a:rPr>
              <a:t>2024 </a:t>
            </a:r>
            <a:endParaRPr lang="ru-RU" dirty="0">
              <a:latin typeface="Trebuchet MS" panose="020B0603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39335" y="6488668"/>
            <a:ext cx="5052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>
                    <a:alpha val="13000"/>
                  </a:schemeClr>
                </a:solidFill>
              </a:rPr>
              <a:t>Институт развития педагогического образования </a:t>
            </a:r>
            <a:endParaRPr lang="ru-RU" dirty="0">
              <a:solidFill>
                <a:schemeClr val="tx1">
                  <a:alpha val="13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01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164" y="105878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Заголовок 7"/>
          <p:cNvSpPr txBox="1">
            <a:spLocks/>
          </p:cNvSpPr>
          <p:nvPr/>
        </p:nvSpPr>
        <p:spPr>
          <a:xfrm>
            <a:off x="939115" y="712570"/>
            <a:ext cx="9341707" cy="8138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b="1" dirty="0" smtClean="0">
              <a:solidFill>
                <a:srgbClr val="0F6FC6"/>
              </a:solidFill>
              <a:latin typeface="Trebuchet MS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192274" y="6658201"/>
            <a:ext cx="5052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>
                    <a:alpha val="13000"/>
                  </a:schemeClr>
                </a:solidFill>
              </a:rPr>
              <a:t>Институт развития педагогического образования </a:t>
            </a:r>
            <a:endParaRPr lang="ru-RU" dirty="0">
              <a:solidFill>
                <a:schemeClr val="tx1">
                  <a:alpha val="13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83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164" y="24714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  <p:sp>
        <p:nvSpPr>
          <p:cNvPr id="5" name="Заголовок 7"/>
          <p:cNvSpPr txBox="1">
            <a:spLocks/>
          </p:cNvSpPr>
          <p:nvPr/>
        </p:nvSpPr>
        <p:spPr>
          <a:xfrm>
            <a:off x="677334" y="609599"/>
            <a:ext cx="9550748" cy="8138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6FC6"/>
                </a:solidFill>
                <a:effectLst/>
                <a:uLnTx/>
                <a:uFillTx/>
                <a:latin typeface="Trebuchet MS"/>
              </a:rPr>
              <a:t>Выводы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6FC6"/>
                </a:solidFill>
                <a:effectLst/>
                <a:uLnTx/>
                <a:uFillTx/>
                <a:latin typeface="Trebuchet MS"/>
                <a:ea typeface="+mj-ea"/>
                <a:cs typeface="+mj-cs"/>
              </a:rPr>
              <a:t>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Trebuchet MS"/>
              <a:ea typeface="+mj-ea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77334" y="1544419"/>
            <a:ext cx="100606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ts val="2400"/>
              </a:spcBef>
              <a:buClr>
                <a:srgbClr val="0F6FC6"/>
              </a:buClr>
              <a:buSzPct val="80000"/>
            </a:pP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/>
              </a:rPr>
              <a:t>Наиболее значимые результаты исследования, выводы по итогам выполнения исследования/решению поставленных задач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60656" y="6588846"/>
            <a:ext cx="5052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>
                    <a:alpha val="13000"/>
                  </a:schemeClr>
                </a:solidFill>
              </a:rPr>
              <a:t>Институт развития педагогического образования </a:t>
            </a:r>
            <a:endParaRPr lang="ru-RU" dirty="0">
              <a:solidFill>
                <a:schemeClr val="tx1">
                  <a:alpha val="13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695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250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18305" y="1743941"/>
            <a:ext cx="2820415" cy="103633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4000" b="1" dirty="0" smtClean="0">
                <a:latin typeface="Trebuchet MS" panose="020B0603020202020204" pitchFamily="34" charset="0"/>
                <a:cs typeface="Helvetica" panose="020B0604020202020204" pitchFamily="34" charset="0"/>
              </a:rPr>
              <a:t>ТЕМА</a:t>
            </a:r>
            <a:endParaRPr lang="ru-RU" sz="4000" b="1" dirty="0">
              <a:latin typeface="Trebuchet MS" panose="020B0603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47732" y="3452403"/>
            <a:ext cx="37726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Руководитель:</a:t>
            </a:r>
          </a:p>
          <a:p>
            <a:endParaRPr lang="ru-RU" dirty="0" smtClean="0">
              <a:solidFill>
                <a:prstClr val="black"/>
              </a:solidFill>
              <a:latin typeface="Trebuchet MS" panose="020B0603020202020204" pitchFamily="34" charset="0"/>
            </a:endParaRPr>
          </a:p>
          <a:p>
            <a:r>
              <a:rPr lang="ru-RU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Автор работы:</a:t>
            </a:r>
          </a:p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46746" y="5410107"/>
            <a:ext cx="13853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Томск 2022 </a:t>
            </a:r>
            <a:endParaRPr lang="ru-RU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52499" y="6546624"/>
            <a:ext cx="5052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>
                    <a:alpha val="13000"/>
                  </a:schemeClr>
                </a:solidFill>
              </a:rPr>
              <a:t>Институт развития педагогического образования </a:t>
            </a:r>
            <a:endParaRPr lang="ru-RU" dirty="0">
              <a:solidFill>
                <a:schemeClr val="tx1">
                  <a:alpha val="13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74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47</Words>
  <Application>Microsoft Office PowerPoint</Application>
  <PresentationFormat>Широкоэкранный</PresentationFormat>
  <Paragraphs>18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Helvetica</vt:lpstr>
      <vt:lpstr>Trebuchet MS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Образовательный форум «Педагогика 21 века: вызовы и решения»</dc:title>
  <dc:creator>ПК11</dc:creator>
  <cp:lastModifiedBy>User</cp:lastModifiedBy>
  <cp:revision>29</cp:revision>
  <dcterms:created xsi:type="dcterms:W3CDTF">2016-10-31T14:01:14Z</dcterms:created>
  <dcterms:modified xsi:type="dcterms:W3CDTF">2024-01-12T03:31:30Z</dcterms:modified>
</cp:coreProperties>
</file>