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6" r:id="rId4"/>
    <p:sldId id="27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CCFF"/>
    <a:srgbClr val="66CCFF"/>
    <a:srgbClr val="99FFCC"/>
    <a:srgbClr val="3366CC"/>
    <a:srgbClr val="3366FF"/>
    <a:srgbClr val="00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7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2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05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0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5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6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51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9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8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5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8305" y="1743941"/>
            <a:ext cx="2820415" cy="10363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latin typeface="Trebuchet MS" panose="020B0603020202020204" pitchFamily="34" charset="0"/>
                <a:cs typeface="Helvetica" panose="020B0604020202020204" pitchFamily="34" charset="0"/>
              </a:rPr>
              <a:t>ТЕМА</a:t>
            </a:r>
            <a:endParaRPr lang="ru-RU" sz="4000" b="1" dirty="0">
              <a:latin typeface="Trebuchet MS" panose="020B0603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7732" y="3452403"/>
            <a:ext cx="3772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Руководитель:</a:t>
            </a:r>
          </a:p>
          <a:p>
            <a:endParaRPr lang="ru-RU" dirty="0" smtClean="0">
              <a:latin typeface="Trebuchet MS" panose="020B0603020202020204" pitchFamily="34" charset="0"/>
            </a:endParaRPr>
          </a:p>
          <a:p>
            <a:r>
              <a:rPr lang="ru-RU" dirty="0" smtClean="0">
                <a:latin typeface="Trebuchet MS" panose="020B0603020202020204" pitchFamily="34" charset="0"/>
              </a:rPr>
              <a:t>Автор работы: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46746" y="5410107"/>
            <a:ext cx="1385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Томск </a:t>
            </a:r>
            <a:r>
              <a:rPr lang="ru-RU" dirty="0" smtClean="0">
                <a:latin typeface="Trebuchet MS" panose="020B0603020202020204" pitchFamily="34" charset="0"/>
              </a:rPr>
              <a:t>2024 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9335" y="6488668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105878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939115" y="712570"/>
            <a:ext cx="9341707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 smtClean="0">
              <a:solidFill>
                <a:srgbClr val="0F6FC6"/>
              </a:solidFill>
              <a:latin typeface="Trebuchet M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92274" y="6658201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24714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5" name="Заголовок 7"/>
          <p:cNvSpPr txBox="1">
            <a:spLocks/>
          </p:cNvSpPr>
          <p:nvPr/>
        </p:nvSpPr>
        <p:spPr>
          <a:xfrm>
            <a:off x="677334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rebuchet MS"/>
              </a:rPr>
              <a:t>Выводы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7334" y="1544419"/>
            <a:ext cx="10060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2400"/>
              </a:spcBef>
              <a:buClr>
                <a:srgbClr val="0F6FC6"/>
              </a:buClr>
              <a:buSzPct val="80000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Наиболее значимые результаты исследования, выводы по итогам выполнения исследования/решению поставленных задач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60656" y="6588846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9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250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8305" y="1743941"/>
            <a:ext cx="2820415" cy="10363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latin typeface="Trebuchet MS" panose="020B0603020202020204" pitchFamily="34" charset="0"/>
                <a:cs typeface="Helvetica" panose="020B0604020202020204" pitchFamily="34" charset="0"/>
              </a:rPr>
              <a:t>ТЕМА</a:t>
            </a:r>
            <a:endParaRPr lang="ru-RU" sz="4000" b="1" dirty="0">
              <a:latin typeface="Trebuchet MS" panose="020B0603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7732" y="3452403"/>
            <a:ext cx="3772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Руководитель:</a:t>
            </a:r>
          </a:p>
          <a:p>
            <a:endParaRPr lang="ru-RU" dirty="0" smtClean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Автор работы: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46746" y="5410107"/>
            <a:ext cx="1385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Томск 2022 </a:t>
            </a:r>
            <a:endParaRPr lang="ru-RU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52499" y="6546624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7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47</Words>
  <Application>Microsoft Office PowerPoint</Application>
  <PresentationFormat>Широкоэкранный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форум «Педагогика 21 века: вызовы и решения»</dc:title>
  <dc:creator>ПК11</dc:creator>
  <cp:lastModifiedBy>User</cp:lastModifiedBy>
  <cp:revision>29</cp:revision>
  <dcterms:created xsi:type="dcterms:W3CDTF">2016-10-31T14:01:14Z</dcterms:created>
  <dcterms:modified xsi:type="dcterms:W3CDTF">2024-01-12T03:31:30Z</dcterms:modified>
</cp:coreProperties>
</file>